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D11D51-8D34-414A-9C79-167358AEA02B}" v="22" dt="2021-02-09T13:26:24.6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85556E8-B16F-45C6-8CF1-D9B084985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B230C79-6A72-47C0-B83F-C9BD0C39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91BC36C-43CB-40E3-923B-412BD5FCD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7CE9-50AE-4536-B7F8-6FE4B709370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39BD432-CAF1-4E1D-A846-AAA382567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6374838-3A2C-42B4-A726-3F2E92F55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612A6-A8B0-4846-88A1-DA0B6BAF4D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61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5AE962-4FEA-4668-A865-1C3B46B3F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A348A78-2351-42A9-8890-C5F06BF17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EE5D6A3-A695-46C5-A99F-9637BABDC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7CE9-50AE-4536-B7F8-6FE4B709370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22FBFB2-8B0B-464F-B9D2-35E055F5F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CC49302-629B-4FB8-B7F2-94049C424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612A6-A8B0-4846-88A1-DA0B6BAF4D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87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6F739F9-BB89-478A-82FC-246E1CC818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ED44507-52FE-4DAF-81AD-69F625980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13C297F-A293-426F-A267-BF5A087AF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7CE9-50AE-4536-B7F8-6FE4B709370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F16441A-8EC4-43B7-97BD-46E15A64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2138160-EAA8-4108-B553-966BD7BF8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612A6-A8B0-4846-88A1-DA0B6BAF4D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369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B4F2287-E855-4452-97D6-8251A0B4A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FC99713-CF10-489D-A9E2-3AE63C169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6C76BC1-864A-4815-B3F4-FFD0B4273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7CE9-50AE-4536-B7F8-6FE4B709370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EF9B121-5734-4663-8FF9-FF68B9C74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CB3703-AF77-4E8F-B525-A17FC2515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612A6-A8B0-4846-88A1-DA0B6BAF4D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3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AA20A41-FF74-46DF-AAAC-D20566B78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70E0BE3-9649-4D67-A0FE-E13A3179D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BF50D95-2B9F-4474-A6DB-B3296BFE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7CE9-50AE-4536-B7F8-6FE4B709370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B9EF268-16AA-40EC-9A70-B2D945AA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42DF5D0-FCDD-4C2D-8D3F-6C8F5CCEF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612A6-A8B0-4846-88A1-DA0B6BAF4D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56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BE9D51A-1C76-4204-B39D-24724C181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97E56E-9C27-4D87-B76C-ACC395630A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76B32A-B9CA-4E2C-A1F3-FE8B2CE4E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4D28DC1-8EFB-4C2B-916C-845D26FAE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7CE9-50AE-4536-B7F8-6FE4B709370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8CC2231-4A08-442E-92AD-0B8189744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604DDF6-961B-41B1-BC13-CD01C258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612A6-A8B0-4846-88A1-DA0B6BAF4D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435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D755D4-4CD8-4496-8A9D-198C5ED25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F9EF818-FB76-4D62-9C4A-22A0910F6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1C0262A-7571-4323-8961-088A031FA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7BAC8B0-C664-42E8-9279-627954FFF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2EA7DEF-175F-42C4-92FA-DFBE7595A5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53BF553-5078-410E-90D6-62044E9BE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7CE9-50AE-4536-B7F8-6FE4B709370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F699E2C-46EE-42CC-ACE5-7A3DE62CB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613D3CC-E7BB-4891-B7F2-F06AF0339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612A6-A8B0-4846-88A1-DA0B6BAF4D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552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985B35C-ABDA-4D5B-AFB1-5A4FD0924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EC61D75-936D-48ED-8F61-D99214AB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7CE9-50AE-4536-B7F8-6FE4B709370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E6C64DD-A1E8-4B7F-AC94-F6D76FDD5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A191086-22BD-42BE-B93B-A244296D9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612A6-A8B0-4846-88A1-DA0B6BAF4D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8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C70E07A-8718-4F3C-AE13-C28845F49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7CE9-50AE-4536-B7F8-6FE4B709370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51E193F-31EF-4048-87AF-121A0EA1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A508406-EF34-47E1-AA26-66D5D4DB8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612A6-A8B0-4846-88A1-DA0B6BAF4D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208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76AEB6-46A3-4B0A-A5D3-646D10DC1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42E2194-3940-40F2-BD80-DCE2D6634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24D026C-FF48-4204-A70B-3226FD405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9E22C42-7096-4BA3-859B-F54EA32AE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7CE9-50AE-4536-B7F8-6FE4B709370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BC8B957-9326-4D41-9057-DC018DE97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C351945-9E4B-4A1A-BC05-59D3A5511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612A6-A8B0-4846-88A1-DA0B6BAF4D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28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545D07-2CC1-4A81-BFFA-48ED84D94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33E8C48-1E22-4B25-9F4C-BD4575129C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622B016-921A-4218-B14F-B1307B7A8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64A8BAB-8EBF-4C86-AA71-00CAE97E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7CE9-50AE-4536-B7F8-6FE4B709370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222621E-AAF2-4C7C-A4F5-E0465325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64EE247-3212-41FD-A5ED-5C4314C6D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612A6-A8B0-4846-88A1-DA0B6BAF4D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338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A16942B-7A6F-4857-922F-83BC96A26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7B8EFA5-A0A7-427B-880A-05330D724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0FA107E-0133-4921-9F7E-2323212FB8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07CE9-50AE-4536-B7F8-6FE4B709370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D42666F-ABD3-4C55-8DE6-61AFC7C33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05EBC32-BA7E-40A5-9EB9-78F4CCBC2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612A6-A8B0-4846-88A1-DA0B6BAF4D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579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29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9047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31">
            <a:extLst>
              <a:ext uri="{FF2B5EF4-FFF2-40B4-BE49-F238E27FC236}">
                <a16:creationId xmlns:a16="http://schemas.microsoft.com/office/drawing/2014/main" id="{9B38642C-62C4-4E31-A5D3-BB1DD8CA3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663583" cy="6858478"/>
          </a:xfrm>
          <a:custGeom>
            <a:avLst/>
            <a:gdLst>
              <a:gd name="connsiteX0" fmla="*/ 0 w 8663583"/>
              <a:gd name="connsiteY0" fmla="*/ 0 h 6858478"/>
              <a:gd name="connsiteX1" fmla="*/ 480486 w 8663583"/>
              <a:gd name="connsiteY1" fmla="*/ 0 h 6858478"/>
              <a:gd name="connsiteX2" fmla="*/ 4415403 w 8663583"/>
              <a:gd name="connsiteY2" fmla="*/ 0 h 6858478"/>
              <a:gd name="connsiteX3" fmla="*/ 5481631 w 8663583"/>
              <a:gd name="connsiteY3" fmla="*/ 0 h 6858478"/>
              <a:gd name="connsiteX4" fmla="*/ 5487208 w 8663583"/>
              <a:gd name="connsiteY4" fmla="*/ 0 h 6858478"/>
              <a:gd name="connsiteX5" fmla="*/ 8663583 w 8663583"/>
              <a:gd name="connsiteY5" fmla="*/ 6858478 h 6858478"/>
              <a:gd name="connsiteX6" fmla="*/ 1239028 w 8663583"/>
              <a:gd name="connsiteY6" fmla="*/ 6858478 h 6858478"/>
              <a:gd name="connsiteX7" fmla="*/ 1239288 w 8663583"/>
              <a:gd name="connsiteY7" fmla="*/ 6857916 h 6858478"/>
              <a:gd name="connsiteX8" fmla="*/ 480486 w 8663583"/>
              <a:gd name="connsiteY8" fmla="*/ 6857916 h 6858478"/>
              <a:gd name="connsiteX9" fmla="*/ 480486 w 8663583"/>
              <a:gd name="connsiteY9" fmla="*/ 6858000 h 6858478"/>
              <a:gd name="connsiteX10" fmla="*/ 0 w 8663583"/>
              <a:gd name="connsiteY10" fmla="*/ 685800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3583" h="6858478">
                <a:moveTo>
                  <a:pt x="0" y="0"/>
                </a:moveTo>
                <a:lnTo>
                  <a:pt x="480486" y="0"/>
                </a:lnTo>
                <a:lnTo>
                  <a:pt x="4415403" y="0"/>
                </a:lnTo>
                <a:lnTo>
                  <a:pt x="5481631" y="0"/>
                </a:lnTo>
                <a:lnTo>
                  <a:pt x="5487208" y="0"/>
                </a:lnTo>
                <a:lnTo>
                  <a:pt x="8663583" y="6858478"/>
                </a:lnTo>
                <a:lnTo>
                  <a:pt x="1239028" y="6858478"/>
                </a:lnTo>
                <a:lnTo>
                  <a:pt x="1239288" y="6857916"/>
                </a:lnTo>
                <a:lnTo>
                  <a:pt x="480486" y="6857916"/>
                </a:lnTo>
                <a:lnTo>
                  <a:pt x="48048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33">
            <a:extLst>
              <a:ext uri="{FF2B5EF4-FFF2-40B4-BE49-F238E27FC236}">
                <a16:creationId xmlns:a16="http://schemas.microsoft.com/office/drawing/2014/main" id="{A9F66240-8C38-4069-A5C9-2D3FCD97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234957" cy="6858478"/>
          </a:xfrm>
          <a:custGeom>
            <a:avLst/>
            <a:gdLst>
              <a:gd name="connsiteX0" fmla="*/ 156905 w 8234957"/>
              <a:gd name="connsiteY0" fmla="*/ 0 h 6858478"/>
              <a:gd name="connsiteX1" fmla="*/ 3986777 w 8234957"/>
              <a:gd name="connsiteY1" fmla="*/ 0 h 6858478"/>
              <a:gd name="connsiteX2" fmla="*/ 5053005 w 8234957"/>
              <a:gd name="connsiteY2" fmla="*/ 0 h 6858478"/>
              <a:gd name="connsiteX3" fmla="*/ 5058582 w 8234957"/>
              <a:gd name="connsiteY3" fmla="*/ 0 h 6858478"/>
              <a:gd name="connsiteX4" fmla="*/ 8234957 w 8234957"/>
              <a:gd name="connsiteY4" fmla="*/ 6858478 h 6858478"/>
              <a:gd name="connsiteX5" fmla="*/ 810402 w 8234957"/>
              <a:gd name="connsiteY5" fmla="*/ 6858478 h 6858478"/>
              <a:gd name="connsiteX6" fmla="*/ 810662 w 8234957"/>
              <a:gd name="connsiteY6" fmla="*/ 6857916 h 6858478"/>
              <a:gd name="connsiteX7" fmla="*/ 156905 w 8234957"/>
              <a:gd name="connsiteY7" fmla="*/ 6857916 h 6858478"/>
              <a:gd name="connsiteX8" fmla="*/ 156905 w 8234957"/>
              <a:gd name="connsiteY8" fmla="*/ 6858478 h 6858478"/>
              <a:gd name="connsiteX9" fmla="*/ 0 w 8234957"/>
              <a:gd name="connsiteY9" fmla="*/ 6858478 h 6858478"/>
              <a:gd name="connsiteX10" fmla="*/ 0 w 8234957"/>
              <a:gd name="connsiteY10" fmla="*/ 479 h 6858478"/>
              <a:gd name="connsiteX11" fmla="*/ 156905 w 8234957"/>
              <a:gd name="connsiteY11" fmla="*/ 479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34957" h="6858478">
                <a:moveTo>
                  <a:pt x="156905" y="0"/>
                </a:moveTo>
                <a:lnTo>
                  <a:pt x="3986777" y="0"/>
                </a:lnTo>
                <a:lnTo>
                  <a:pt x="5053005" y="0"/>
                </a:lnTo>
                <a:lnTo>
                  <a:pt x="5058582" y="0"/>
                </a:lnTo>
                <a:lnTo>
                  <a:pt x="8234957" y="6858478"/>
                </a:lnTo>
                <a:lnTo>
                  <a:pt x="810402" y="6858478"/>
                </a:lnTo>
                <a:lnTo>
                  <a:pt x="810662" y="6857916"/>
                </a:lnTo>
                <a:lnTo>
                  <a:pt x="156905" y="6857916"/>
                </a:lnTo>
                <a:lnTo>
                  <a:pt x="156905" y="6858478"/>
                </a:lnTo>
                <a:lnTo>
                  <a:pt x="0" y="6858478"/>
                </a:lnTo>
                <a:lnTo>
                  <a:pt x="0" y="479"/>
                </a:lnTo>
                <a:lnTo>
                  <a:pt x="15690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4702C5B-6400-4A37-B0BF-93C0694583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95690"/>
            <a:ext cx="7040233" cy="187809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3600" b="1" dirty="0">
                <a:solidFill>
                  <a:srgbClr val="FFC000"/>
                </a:solidFill>
                <a:latin typeface="Arial Black" panose="020B0A04020102020204" pitchFamily="34" charset="0"/>
              </a:rPr>
              <a:t>SAFER INTERNET</a:t>
            </a:r>
            <a:r>
              <a:rPr lang="tr-TR" sz="3600" b="1" dirty="0">
                <a:solidFill>
                  <a:srgbClr val="FFC000"/>
                </a:solidFill>
                <a:latin typeface="Arial Black" panose="020B0A04020102020204" pitchFamily="34" charset="0"/>
              </a:rPr>
              <a:t> </a:t>
            </a:r>
            <a:r>
              <a:rPr lang="en-US" sz="3600" b="1" dirty="0">
                <a:solidFill>
                  <a:srgbClr val="FFC000"/>
                </a:solidFill>
                <a:latin typeface="Arial Black" panose="020B0A04020102020204" pitchFamily="34" charset="0"/>
              </a:rPr>
              <a:t>DAY </a:t>
            </a:r>
            <a:br>
              <a:rPr lang="tr-TR" sz="3600" b="1" dirty="0">
                <a:solidFill>
                  <a:srgbClr val="FFC000"/>
                </a:solidFill>
                <a:latin typeface="Arial Black" panose="020B0A04020102020204" pitchFamily="34" charset="0"/>
              </a:rPr>
            </a:br>
            <a:r>
              <a:rPr lang="en-US" sz="3600" b="1" dirty="0">
                <a:solidFill>
                  <a:srgbClr val="FFC000"/>
                </a:solidFill>
                <a:latin typeface="Arial Black" panose="020B0A04020102020204" pitchFamily="34" charset="0"/>
              </a:rPr>
              <a:t>IN FOUR LANGUAGES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C96E974-FE2D-4E74-AC1F-0E5D79B07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3758" y="2773781"/>
            <a:ext cx="5568019" cy="4273062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ENGLISH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tr-TR" sz="3600" dirty="0">
                <a:solidFill>
                  <a:srgbClr val="FFFF00"/>
                </a:solidFill>
              </a:rPr>
              <a:t>T</a:t>
            </a:r>
            <a:r>
              <a:rPr lang="en-US" sz="3600" dirty="0">
                <a:solidFill>
                  <a:srgbClr val="FFFF00"/>
                </a:solidFill>
              </a:rPr>
              <a:t>URKISH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JĘZYK POLSKI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ESPANOL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11520827-6359-48D4-9483-F0B0B83FAA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656" y="365125"/>
            <a:ext cx="3944600" cy="2820389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3A895E2B-29CE-494A-B277-A6C8063791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241" y="3429000"/>
            <a:ext cx="2414016" cy="241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0567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5541"/>
    </mc:Choice>
    <mc:Fallback xmlns="">
      <p:transition spd="slow" advTm="554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126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3061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0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1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2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3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4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5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6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7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8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9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0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1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2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3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4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5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6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7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8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AB8ED05B-4AAE-4C29-9ACF-E79E6A22D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4760132"/>
            <a:ext cx="3947420" cy="1777829"/>
          </a:xfrm>
        </p:spPr>
        <p:txBody>
          <a:bodyPr>
            <a:normAutofit/>
          </a:bodyPr>
          <a:lstStyle/>
          <a:p>
            <a:endParaRPr lang="tr-TR" sz="4000" dirty="0"/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44C110BA-81E8-4247-853A-5F2B93E92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37825"/>
          </a:xfrm>
          <a:custGeom>
            <a:avLst/>
            <a:gdLst>
              <a:gd name="connsiteX0" fmla="*/ 0 w 12192000"/>
              <a:gd name="connsiteY0" fmla="*/ 0 h 4537825"/>
              <a:gd name="connsiteX1" fmla="*/ 12192000 w 12192000"/>
              <a:gd name="connsiteY1" fmla="*/ 0 h 4537825"/>
              <a:gd name="connsiteX2" fmla="*/ 12192000 w 12192000"/>
              <a:gd name="connsiteY2" fmla="*/ 3020937 h 4537825"/>
              <a:gd name="connsiteX3" fmla="*/ 12192000 w 12192000"/>
              <a:gd name="connsiteY3" fmla="*/ 3213062 h 4537825"/>
              <a:gd name="connsiteX4" fmla="*/ 12192000 w 12192000"/>
              <a:gd name="connsiteY4" fmla="*/ 4188880 h 4537825"/>
              <a:gd name="connsiteX5" fmla="*/ 12113803 w 12192000"/>
              <a:gd name="connsiteY5" fmla="*/ 4197163 h 4537825"/>
              <a:gd name="connsiteX6" fmla="*/ 6753597 w 12192000"/>
              <a:gd name="connsiteY6" fmla="*/ 4520720 h 4537825"/>
              <a:gd name="connsiteX7" fmla="*/ 400746 w 12192000"/>
              <a:gd name="connsiteY7" fmla="*/ 4349377 h 4537825"/>
              <a:gd name="connsiteX8" fmla="*/ 0 w 12192000"/>
              <a:gd name="connsiteY8" fmla="*/ 4312401 h 4537825"/>
              <a:gd name="connsiteX9" fmla="*/ 0 w 12192000"/>
              <a:gd name="connsiteY9" fmla="*/ 3213062 h 4537825"/>
              <a:gd name="connsiteX10" fmla="*/ 0 w 12192000"/>
              <a:gd name="connsiteY10" fmla="*/ 3020937 h 453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4537825">
                <a:moveTo>
                  <a:pt x="0" y="0"/>
                </a:moveTo>
                <a:lnTo>
                  <a:pt x="12192000" y="0"/>
                </a:lnTo>
                <a:lnTo>
                  <a:pt x="12192000" y="3020937"/>
                </a:lnTo>
                <a:lnTo>
                  <a:pt x="12192000" y="3213062"/>
                </a:lnTo>
                <a:lnTo>
                  <a:pt x="12192000" y="4188880"/>
                </a:lnTo>
                <a:lnTo>
                  <a:pt x="12113803" y="4197163"/>
                </a:lnTo>
                <a:cubicBezTo>
                  <a:pt x="10139508" y="4395112"/>
                  <a:pt x="8237152" y="4488115"/>
                  <a:pt x="6753597" y="4520720"/>
                </a:cubicBezTo>
                <a:cubicBezTo>
                  <a:pt x="4940362" y="4560569"/>
                  <a:pt x="2657278" y="4541239"/>
                  <a:pt x="400746" y="4349377"/>
                </a:cubicBezTo>
                <a:lnTo>
                  <a:pt x="0" y="4312401"/>
                </a:lnTo>
                <a:lnTo>
                  <a:pt x="0" y="3213062"/>
                </a:lnTo>
                <a:lnTo>
                  <a:pt x="0" y="3020937"/>
                </a:lnTo>
                <a:close/>
              </a:path>
            </a:pathLst>
          </a:custGeom>
          <a:solidFill>
            <a:schemeClr val="tx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BE710686-E531-46B7-9197-5BC74489CE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501"/>
          <a:stretch/>
        </p:blipFill>
        <p:spPr>
          <a:xfrm>
            <a:off x="905856" y="671951"/>
            <a:ext cx="10389281" cy="3359108"/>
          </a:xfrm>
          <a:prstGeom prst="rect">
            <a:avLst/>
          </a:prstGeom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A11FCDC-0DFD-44EA-93DE-C59394864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8874" y="4767660"/>
            <a:ext cx="8581447" cy="1770300"/>
          </a:xfrm>
        </p:spPr>
        <p:txBody>
          <a:bodyPr anchor="ctr">
            <a:noAutofit/>
          </a:bodyPr>
          <a:lstStyle/>
          <a:p>
            <a:r>
              <a:rPr lang="tr-TR" sz="2400" dirty="0">
                <a:solidFill>
                  <a:schemeClr val="accent4"/>
                </a:solidFill>
                <a:latin typeface="Arial Black" panose="020B0A04020102020204" pitchFamily="34" charset="0"/>
              </a:rPr>
              <a:t> Limit internet time.</a:t>
            </a:r>
          </a:p>
          <a:p>
            <a:r>
              <a:rPr lang="tr-TR" sz="2400" dirty="0">
                <a:solidFill>
                  <a:schemeClr val="accent4"/>
                </a:solidFill>
                <a:latin typeface="Arial Black" panose="020B0A04020102020204" pitchFamily="34" charset="0"/>
              </a:rPr>
              <a:t>İnternet süresini sınırlayın.</a:t>
            </a:r>
          </a:p>
          <a:p>
            <a:r>
              <a:rPr lang="pl-PL" sz="2400" dirty="0">
                <a:solidFill>
                  <a:schemeClr val="accent4"/>
                </a:solidFill>
                <a:latin typeface="Arial Black" panose="020B0A04020102020204" pitchFamily="34" charset="0"/>
              </a:rPr>
              <a:t>Nie korzystaj z publicznych hotspotów Wi-Fi.</a:t>
            </a:r>
            <a:endParaRPr lang="tr-TR" sz="2400" dirty="0">
              <a:solidFill>
                <a:schemeClr val="accent4"/>
              </a:solidFill>
              <a:latin typeface="Arial Black" panose="020B0A04020102020204" pitchFamily="34" charset="0"/>
            </a:endParaRPr>
          </a:p>
          <a:p>
            <a:r>
              <a:rPr lang="es-ES" sz="2400" dirty="0">
                <a:solidFill>
                  <a:schemeClr val="accent4"/>
                </a:solidFill>
                <a:latin typeface="Arial Black" panose="020B0A04020102020204" pitchFamily="34" charset="0"/>
              </a:rPr>
              <a:t> Limita el tiempo en internet.</a:t>
            </a:r>
            <a:endParaRPr lang="tr-TR" sz="2400" dirty="0">
              <a:solidFill>
                <a:schemeClr val="accent4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422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4514"/>
    </mc:Choice>
    <mc:Fallback xmlns="">
      <p:transition spd="slow" advTm="4514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48CAE4AE-A9DF-45AF-9A9C-1712BC634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C272060-BC98-4C91-A58F-4DFEC566C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8BA2DCB9-0DC0-4109-B2A2-56896E35E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64A33555-1142-4AD7-8084-1A99422A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BC6E4081-1A88-453E-8CCF-B97B0CE20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5B7E0935-6EE8-4C61-AED5-09B9A2A99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EB962BD6-C878-48FF-A75E-DCC7BDA3C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CABF3786-BDE1-4FE5-9967-F6B6131A2C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4969707A-C75E-4F7F-A5C2-2991C6547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0E293989-8389-48CD-85D3-CAEFD5E96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8DCF1E8B-9247-45E2-8641-90DA9F7D5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48DF418F-91AD-4E55-AF3B-F28FF4596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EDBF35BD-D1DA-49B1-AE30-289189DACD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69198BEC-A3B6-4562-AB0F-3E7760026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9AB30D45-77AB-4323-83A2-1A637D07D5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D1AD137E-7B63-434C-9D0D-5A64BB496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9">
              <a:extLst>
                <a:ext uri="{FF2B5EF4-FFF2-40B4-BE49-F238E27FC236}">
                  <a16:creationId xmlns:a16="http://schemas.microsoft.com/office/drawing/2014/main" id="{8B32BE2D-36DC-4BD0-952E-8FE32A70D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930295E0-AD01-4DB0-9829-AD91BED608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1">
              <a:extLst>
                <a:ext uri="{FF2B5EF4-FFF2-40B4-BE49-F238E27FC236}">
                  <a16:creationId xmlns:a16="http://schemas.microsoft.com/office/drawing/2014/main" id="{29807E74-6BFD-4EA7-B3F3-92C0728A7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C9EDBF49-4B87-4B6F-BEE6-DDC4A63CE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3">
              <a:extLst>
                <a:ext uri="{FF2B5EF4-FFF2-40B4-BE49-F238E27FC236}">
                  <a16:creationId xmlns:a16="http://schemas.microsoft.com/office/drawing/2014/main" id="{7738C468-1405-4ED9-8392-F93FA995EE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4">
              <a:extLst>
                <a:ext uri="{FF2B5EF4-FFF2-40B4-BE49-F238E27FC236}">
                  <a16:creationId xmlns:a16="http://schemas.microsoft.com/office/drawing/2014/main" id="{F16402CF-F511-450A-8584-8C8A5B7E9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5">
              <a:extLst>
                <a:ext uri="{FF2B5EF4-FFF2-40B4-BE49-F238E27FC236}">
                  <a16:creationId xmlns:a16="http://schemas.microsoft.com/office/drawing/2014/main" id="{85E5B49A-CFC2-4019-9BA6-528095F788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E0577A66-D206-4510-BD58-32DEBD3C8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686" y="795527"/>
            <a:ext cx="4123738" cy="1433323"/>
          </a:xfrm>
        </p:spPr>
        <p:txBody>
          <a:bodyPr>
            <a:normAutofit/>
          </a:bodyPr>
          <a:lstStyle/>
          <a:p>
            <a:endParaRPr lang="tr-TR" sz="32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720" y="795527"/>
            <a:ext cx="5970638" cy="5248847"/>
          </a:xfrm>
          <a:prstGeom prst="rect">
            <a:avLst/>
          </a:prstGeom>
          <a:solidFill>
            <a:schemeClr val="bg1"/>
          </a:solidFill>
          <a:ln w="19050">
            <a:solidFill>
              <a:srgbClr val="FFA82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sim 4" descr="metin, küçük resim içeren bir resim&#10;&#10;Açıklama otomatik olarak oluşturuldu">
            <a:extLst>
              <a:ext uri="{FF2B5EF4-FFF2-40B4-BE49-F238E27FC236}">
                <a16:creationId xmlns:a16="http://schemas.microsoft.com/office/drawing/2014/main" id="{5D8A5D6E-AF9A-4D29-8451-591018575C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1" b="9493"/>
          <a:stretch/>
        </p:blipFill>
        <p:spPr>
          <a:xfrm>
            <a:off x="972115" y="960214"/>
            <a:ext cx="5641848" cy="4919472"/>
          </a:xfrm>
          <a:prstGeom prst="rect">
            <a:avLst/>
          </a:prstGeom>
          <a:ln w="12700">
            <a:noFill/>
          </a:ln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8FBA0C-CDF0-43F9-B972-09A29AEBA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3817" y="1062228"/>
            <a:ext cx="4398558" cy="4954398"/>
          </a:xfrm>
          <a:solidFill>
            <a:srgbClr val="00B0F0"/>
          </a:solidFill>
        </p:spPr>
        <p:txBody>
          <a:bodyPr anchor="ctr">
            <a:normAutofit/>
          </a:bodyPr>
          <a:lstStyle/>
          <a:p>
            <a:pPr>
              <a:buClr>
                <a:srgbClr val="FFA826"/>
              </a:buClr>
            </a:pPr>
            <a:r>
              <a:rPr lang="tr-TR" b="1" dirty="0" err="1">
                <a:latin typeface="Arial Black" panose="020B0A04020102020204" pitchFamily="34" charset="0"/>
              </a:rPr>
              <a:t>Never</a:t>
            </a:r>
            <a:r>
              <a:rPr lang="tr-TR" b="1" dirty="0">
                <a:latin typeface="Arial Black" panose="020B0A04020102020204" pitchFamily="34" charset="0"/>
              </a:rPr>
              <a:t> talk </a:t>
            </a:r>
            <a:r>
              <a:rPr lang="tr-TR" b="1" dirty="0" err="1">
                <a:latin typeface="Arial Black" panose="020B0A04020102020204" pitchFamily="34" charset="0"/>
              </a:rPr>
              <a:t>to</a:t>
            </a:r>
            <a:r>
              <a:rPr lang="tr-TR" b="1" dirty="0">
                <a:latin typeface="Arial Black" panose="020B0A04020102020204" pitchFamily="34" charset="0"/>
              </a:rPr>
              <a:t> </a:t>
            </a:r>
            <a:r>
              <a:rPr lang="tr-TR" b="1" dirty="0" err="1">
                <a:latin typeface="Arial Black" panose="020B0A04020102020204" pitchFamily="34" charset="0"/>
              </a:rPr>
              <a:t>strangers</a:t>
            </a:r>
            <a:r>
              <a:rPr lang="tr-TR" b="1" dirty="0">
                <a:latin typeface="Arial Black" panose="020B0A04020102020204" pitchFamily="34" charset="0"/>
              </a:rPr>
              <a:t>.</a:t>
            </a:r>
          </a:p>
          <a:p>
            <a:pPr>
              <a:buClr>
                <a:srgbClr val="FFA826"/>
              </a:buClr>
            </a:pPr>
            <a:r>
              <a:rPr lang="tr-TR" b="1" dirty="0">
                <a:latin typeface="Arial Black" panose="020B0A04020102020204" pitchFamily="34" charset="0"/>
              </a:rPr>
              <a:t>Asla yabancılarla konuşma.</a:t>
            </a:r>
          </a:p>
          <a:p>
            <a:pPr>
              <a:buClr>
                <a:srgbClr val="FFA826"/>
              </a:buClr>
            </a:pPr>
            <a:r>
              <a:rPr lang="pl-PL" b="1" dirty="0">
                <a:latin typeface="Arial Black" panose="020B0A04020102020204" pitchFamily="34" charset="0"/>
              </a:rPr>
              <a:t> Nigdy nie rozmawiaj z nieznajomymi</a:t>
            </a:r>
            <a:r>
              <a:rPr lang="tr-TR" b="1" dirty="0">
                <a:latin typeface="Arial Black" panose="020B0A04020102020204" pitchFamily="34" charset="0"/>
              </a:rPr>
              <a:t>.</a:t>
            </a:r>
          </a:p>
          <a:p>
            <a:pPr>
              <a:buClr>
                <a:srgbClr val="FFA826"/>
              </a:buClr>
            </a:pPr>
            <a:r>
              <a:rPr lang="tr-TR" b="1" dirty="0" err="1">
                <a:latin typeface="Arial Black" panose="020B0A04020102020204" pitchFamily="34" charset="0"/>
              </a:rPr>
              <a:t>Nunca</a:t>
            </a:r>
            <a:r>
              <a:rPr lang="tr-TR" b="1" dirty="0">
                <a:latin typeface="Arial Black" panose="020B0A04020102020204" pitchFamily="34" charset="0"/>
              </a:rPr>
              <a:t> </a:t>
            </a:r>
            <a:r>
              <a:rPr lang="tr-TR" b="1" dirty="0" err="1">
                <a:latin typeface="Arial Black" panose="020B0A04020102020204" pitchFamily="34" charset="0"/>
              </a:rPr>
              <a:t>hables</a:t>
            </a:r>
            <a:r>
              <a:rPr lang="tr-TR" b="1" dirty="0">
                <a:latin typeface="Arial Black" panose="020B0A04020102020204" pitchFamily="34" charset="0"/>
              </a:rPr>
              <a:t> </a:t>
            </a:r>
            <a:r>
              <a:rPr lang="tr-TR" b="1" dirty="0" err="1">
                <a:latin typeface="Arial Black" panose="020B0A04020102020204" pitchFamily="34" charset="0"/>
              </a:rPr>
              <a:t>con</a:t>
            </a:r>
            <a:r>
              <a:rPr lang="tr-TR" b="1" dirty="0">
                <a:latin typeface="Arial Black" panose="020B0A04020102020204" pitchFamily="34" charset="0"/>
              </a:rPr>
              <a:t> </a:t>
            </a:r>
            <a:r>
              <a:rPr lang="tr-TR" b="1" dirty="0" err="1">
                <a:latin typeface="Arial Black" panose="020B0A04020102020204" pitchFamily="34" charset="0"/>
              </a:rPr>
              <a:t>extraños</a:t>
            </a:r>
            <a:r>
              <a:rPr lang="tr-TR" b="1" dirty="0"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20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"/>
    </mc:Choice>
    <mc:Fallback xmlns="">
      <p:transition spd="slow" advTm="4384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47B6C24-0E77-4529-A435-F6EF69F92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endParaRPr lang="tr-TR" sz="40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4C0BFF-E82A-480A-A0A1-ADB40E4EF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1192697"/>
            <a:ext cx="4559425" cy="5117394"/>
          </a:xfrm>
          <a:solidFill>
            <a:srgbClr val="92D050"/>
          </a:solidFill>
        </p:spPr>
        <p:txBody>
          <a:bodyPr anchor="ctr">
            <a:normAutofit/>
          </a:bodyPr>
          <a:lstStyle/>
          <a:p>
            <a:r>
              <a:rPr lang="tr-TR" sz="2000" dirty="0">
                <a:latin typeface="Arial Black" panose="020B0A04020102020204" pitchFamily="34" charset="0"/>
              </a:rPr>
              <a:t> </a:t>
            </a:r>
            <a:r>
              <a:rPr lang="tr-TR" dirty="0" err="1">
                <a:latin typeface="Arial Black" panose="020B0A04020102020204" pitchFamily="34" charset="0"/>
              </a:rPr>
              <a:t>Never</a:t>
            </a:r>
            <a:r>
              <a:rPr lang="tr-TR" dirty="0">
                <a:latin typeface="Arial Black" panose="020B0A04020102020204" pitchFamily="34" charset="0"/>
              </a:rPr>
              <a:t> </a:t>
            </a:r>
            <a:r>
              <a:rPr lang="tr-TR" dirty="0" err="1">
                <a:latin typeface="Arial Black" panose="020B0A04020102020204" pitchFamily="34" charset="0"/>
              </a:rPr>
              <a:t>meet</a:t>
            </a:r>
            <a:r>
              <a:rPr lang="tr-TR" dirty="0">
                <a:latin typeface="Arial Black" panose="020B0A04020102020204" pitchFamily="34" charset="0"/>
              </a:rPr>
              <a:t> </a:t>
            </a:r>
            <a:r>
              <a:rPr lang="tr-TR" dirty="0" err="1">
                <a:latin typeface="Arial Black" panose="020B0A04020102020204" pitchFamily="34" charset="0"/>
              </a:rPr>
              <a:t>up</a:t>
            </a:r>
            <a:r>
              <a:rPr lang="tr-TR" dirty="0">
                <a:latin typeface="Arial Black" panose="020B0A04020102020204" pitchFamily="34" charset="0"/>
              </a:rPr>
              <a:t> </a:t>
            </a:r>
            <a:r>
              <a:rPr lang="tr-TR" dirty="0" err="1">
                <a:latin typeface="Arial Black" panose="020B0A04020102020204" pitchFamily="34" charset="0"/>
              </a:rPr>
              <a:t>strangers</a:t>
            </a:r>
            <a:r>
              <a:rPr lang="tr-TR" dirty="0">
                <a:latin typeface="Arial Black" panose="020B0A04020102020204" pitchFamily="34" charset="0"/>
              </a:rPr>
              <a:t>.</a:t>
            </a:r>
          </a:p>
          <a:p>
            <a:r>
              <a:rPr lang="tr-TR" dirty="0">
                <a:latin typeface="Arial Black" panose="020B0A04020102020204" pitchFamily="34" charset="0"/>
              </a:rPr>
              <a:t>Asla yabancılarla buluşma.</a:t>
            </a:r>
          </a:p>
          <a:p>
            <a:r>
              <a:rPr lang="pl-PL" dirty="0">
                <a:latin typeface="Arial Black" panose="020B0A04020102020204" pitchFamily="34" charset="0"/>
              </a:rPr>
              <a:t>Nie spotykaj sie z osobami poznanymi w Internecie</a:t>
            </a:r>
            <a:r>
              <a:rPr lang="tr-TR" dirty="0">
                <a:latin typeface="Arial Black" panose="020B0A04020102020204" pitchFamily="34" charset="0"/>
              </a:rPr>
              <a:t>.</a:t>
            </a:r>
          </a:p>
          <a:p>
            <a:r>
              <a:rPr lang="tr-TR" dirty="0" err="1">
                <a:latin typeface="Arial Black" panose="020B0A04020102020204" pitchFamily="34" charset="0"/>
              </a:rPr>
              <a:t>Nunca</a:t>
            </a:r>
            <a:r>
              <a:rPr lang="tr-TR" dirty="0">
                <a:latin typeface="Arial Black" panose="020B0A04020102020204" pitchFamily="34" charset="0"/>
              </a:rPr>
              <a:t> </a:t>
            </a:r>
            <a:r>
              <a:rPr lang="tr-TR" dirty="0" err="1">
                <a:latin typeface="Arial Black" panose="020B0A04020102020204" pitchFamily="34" charset="0"/>
              </a:rPr>
              <a:t>quedes</a:t>
            </a:r>
            <a:r>
              <a:rPr lang="tr-TR" dirty="0">
                <a:latin typeface="Arial Black" panose="020B0A04020102020204" pitchFamily="34" charset="0"/>
              </a:rPr>
              <a:t> </a:t>
            </a:r>
            <a:r>
              <a:rPr lang="tr-TR" dirty="0" err="1">
                <a:latin typeface="Arial Black" panose="020B0A04020102020204" pitchFamily="34" charset="0"/>
              </a:rPr>
              <a:t>con</a:t>
            </a:r>
            <a:r>
              <a:rPr lang="tr-TR" dirty="0">
                <a:latin typeface="Arial Black" panose="020B0A04020102020204" pitchFamily="34" charset="0"/>
              </a:rPr>
              <a:t> </a:t>
            </a:r>
            <a:r>
              <a:rPr lang="tr-TR" dirty="0" err="1">
                <a:latin typeface="Arial Black" panose="020B0A04020102020204" pitchFamily="34" charset="0"/>
              </a:rPr>
              <a:t>extraños</a:t>
            </a:r>
            <a:r>
              <a:rPr lang="tr-TR" dirty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sim 4" descr="metin, eldiven içeren bir resim&#10;&#10;Açıklama otomatik olarak oluşturuldu">
            <a:extLst>
              <a:ext uri="{FF2B5EF4-FFF2-40B4-BE49-F238E27FC236}">
                <a16:creationId xmlns:a16="http://schemas.microsoft.com/office/drawing/2014/main" id="{1B89939B-F25A-4E16-AA7A-CCCC219153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68" r="19263" b="-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25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56"/>
    </mc:Choice>
    <mc:Fallback xmlns="">
      <p:transition spd="slow" advTm="5456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3756B343-807D-456E-AA26-80E96B75D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F3674208-3AF3-41F9-8886-F14FB82CB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14" y="525982"/>
            <a:ext cx="4282983" cy="1200361"/>
          </a:xfrm>
        </p:spPr>
        <p:txBody>
          <a:bodyPr anchor="b">
            <a:normAutofit/>
          </a:bodyPr>
          <a:lstStyle/>
          <a:p>
            <a:endParaRPr lang="tr-TR" sz="3600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641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0234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sim 4" descr="küçük resim içeren bir resim&#10;&#10;Açıklama otomatik olarak oluşturuldu">
            <a:extLst>
              <a:ext uri="{FF2B5EF4-FFF2-40B4-BE49-F238E27FC236}">
                <a16:creationId xmlns:a16="http://schemas.microsoft.com/office/drawing/2014/main" id="{4DBB1FD6-FA1C-4473-A860-416BAF6772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2" r="13319"/>
          <a:stretch/>
        </p:blipFill>
        <p:spPr>
          <a:xfrm>
            <a:off x="576244" y="650494"/>
            <a:ext cx="5628018" cy="532414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277786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760AC5-1059-42B5-9B3E-A6D2EA240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8069" y="1126435"/>
            <a:ext cx="4573927" cy="4416609"/>
          </a:xfrm>
          <a:solidFill>
            <a:srgbClr val="FFFF00"/>
          </a:solidFill>
        </p:spPr>
        <p:txBody>
          <a:bodyPr anchor="ctr"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Tell your parents about everything</a:t>
            </a:r>
            <a:r>
              <a:rPr lang="tr-TR" dirty="0">
                <a:latin typeface="Arial Black" panose="020B0A04020102020204" pitchFamily="34" charset="0"/>
              </a:rPr>
              <a:t>.</a:t>
            </a:r>
          </a:p>
          <a:p>
            <a:r>
              <a:rPr lang="tr-TR" dirty="0">
                <a:latin typeface="Arial Black" panose="020B0A04020102020204" pitchFamily="34" charset="0"/>
              </a:rPr>
              <a:t>Ailene her şeyi anlat.</a:t>
            </a:r>
          </a:p>
          <a:p>
            <a:r>
              <a:rPr lang="tr-TR" dirty="0" err="1">
                <a:latin typeface="Arial Black" panose="020B0A04020102020204" pitchFamily="34" charset="0"/>
              </a:rPr>
              <a:t>Opowiedz</a:t>
            </a:r>
            <a:r>
              <a:rPr lang="tr-TR" dirty="0">
                <a:latin typeface="Arial Black" panose="020B0A04020102020204" pitchFamily="34" charset="0"/>
              </a:rPr>
              <a:t> o </a:t>
            </a:r>
            <a:r>
              <a:rPr lang="tr-TR" dirty="0" err="1">
                <a:latin typeface="Arial Black" panose="020B0A04020102020204" pitchFamily="34" charset="0"/>
              </a:rPr>
              <a:t>wszystkim</a:t>
            </a:r>
            <a:r>
              <a:rPr lang="tr-TR" dirty="0">
                <a:latin typeface="Arial Black" panose="020B0A04020102020204" pitchFamily="34" charset="0"/>
              </a:rPr>
              <a:t> </a:t>
            </a:r>
            <a:r>
              <a:rPr lang="tr-TR" dirty="0" err="1">
                <a:latin typeface="Arial Black" panose="020B0A04020102020204" pitchFamily="34" charset="0"/>
              </a:rPr>
              <a:t>rodzicom</a:t>
            </a:r>
            <a:r>
              <a:rPr lang="tr-TR" dirty="0">
                <a:latin typeface="Arial Black" panose="020B0A04020102020204" pitchFamily="34" charset="0"/>
              </a:rPr>
              <a:t>.</a:t>
            </a:r>
          </a:p>
          <a:p>
            <a:r>
              <a:rPr lang="es-ES" dirty="0">
                <a:latin typeface="Arial Black" panose="020B0A04020102020204" pitchFamily="34" charset="0"/>
              </a:rPr>
              <a:t>Cuéntale todo a tus padres</a:t>
            </a:r>
            <a:r>
              <a:rPr lang="tr-TR" dirty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677179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9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29"/>
    </mc:Choice>
    <mc:Fallback xmlns="">
      <p:transition spd="slow" advTm="482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4CBBC5-94A9-4CB8-8C3D-C152DB0BF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DE3BDE-CB29-4076-914F-58BA1DC68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3504482F-11A4-4163-9C78-879C6CD25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348" y="-1255862"/>
            <a:ext cx="10817032" cy="6162973"/>
          </a:xfrm>
          <a:prstGeom prst="rect">
            <a:avLst/>
          </a:prstGeom>
        </p:spPr>
      </p:pic>
      <p:sp>
        <p:nvSpPr>
          <p:cNvPr id="6" name="Dikdörtgen 5">
            <a:extLst>
              <a:ext uri="{FF2B5EF4-FFF2-40B4-BE49-F238E27FC236}">
                <a16:creationId xmlns:a16="http://schemas.microsoft.com/office/drawing/2014/main" id="{D946ABFD-21E1-461F-9F1A-21A24E80AC81}"/>
              </a:ext>
            </a:extLst>
          </p:cNvPr>
          <p:cNvSpPr/>
          <p:nvPr/>
        </p:nvSpPr>
        <p:spPr>
          <a:xfrm>
            <a:off x="1266778" y="2724463"/>
            <a:ext cx="5998455" cy="33472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tr-TR" dirty="0">
                <a:latin typeface="Arial Black" panose="020B0A04020102020204" pitchFamily="34" charset="0"/>
              </a:rPr>
              <a:t> </a:t>
            </a:r>
            <a:r>
              <a:rPr lang="en-US" sz="2000" dirty="0">
                <a:latin typeface="Arial Black" panose="020B0A04020102020204" pitchFamily="34" charset="0"/>
              </a:rPr>
              <a:t>Keep your personal information </a:t>
            </a:r>
            <a:r>
              <a:rPr lang="tr-TR" sz="2000" dirty="0">
                <a:latin typeface="Arial Black" panose="020B0A04020102020204" pitchFamily="34" charset="0"/>
              </a:rPr>
              <a:t>   </a:t>
            </a:r>
            <a:r>
              <a:rPr lang="en-US" sz="2000" dirty="0">
                <a:latin typeface="Arial Black" panose="020B0A04020102020204" pitchFamily="34" charset="0"/>
              </a:rPr>
              <a:t>professional and limited</a:t>
            </a:r>
            <a:r>
              <a:rPr lang="tr-TR" sz="2000" dirty="0">
                <a:latin typeface="Arial Black" panose="020B0A040201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>
                <a:latin typeface="Arial Black" panose="020B0A04020102020204" pitchFamily="34" charset="0"/>
              </a:rPr>
              <a:t>  Kişisel bilgilerinizi profesyonel ve sınırlı tutun.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>
                <a:latin typeface="Arial Black" panose="020B0A04020102020204" pitchFamily="34" charset="0"/>
              </a:rPr>
              <a:t>  </a:t>
            </a:r>
            <a:r>
              <a:rPr lang="pl-PL" sz="2000" dirty="0">
                <a:latin typeface="Arial Black" panose="020B0A04020102020204" pitchFamily="34" charset="0"/>
              </a:rPr>
              <a:t>Dbaj o to, aby Twoje dane osobowe były profesjonalne i ograniczone</a:t>
            </a:r>
            <a:r>
              <a:rPr lang="tr-TR" sz="2000" dirty="0">
                <a:latin typeface="Arial Black" panose="020B0A040201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>
                <a:latin typeface="Arial Black" panose="020B0A04020102020204" pitchFamily="34" charset="0"/>
              </a:rPr>
              <a:t>  No </a:t>
            </a:r>
            <a:r>
              <a:rPr lang="tr-TR" sz="2000" dirty="0" err="1">
                <a:latin typeface="Arial Black" panose="020B0A04020102020204" pitchFamily="34" charset="0"/>
              </a:rPr>
              <a:t>compartas</a:t>
            </a:r>
            <a:r>
              <a:rPr lang="tr-TR" sz="2000" dirty="0">
                <a:latin typeface="Arial Black" panose="020B0A04020102020204" pitchFamily="34" charset="0"/>
              </a:rPr>
              <a:t> </a:t>
            </a:r>
            <a:r>
              <a:rPr lang="tr-TR" sz="2000" dirty="0" err="1">
                <a:latin typeface="Arial Black" panose="020B0A04020102020204" pitchFamily="34" charset="0"/>
              </a:rPr>
              <a:t>datos</a:t>
            </a:r>
            <a:r>
              <a:rPr lang="tr-TR" sz="2000" dirty="0">
                <a:latin typeface="Arial Black" panose="020B0A04020102020204" pitchFamily="34" charset="0"/>
              </a:rPr>
              <a:t> </a:t>
            </a:r>
            <a:r>
              <a:rPr lang="tr-TR" sz="2000" dirty="0" err="1">
                <a:latin typeface="Arial Black" panose="020B0A04020102020204" pitchFamily="34" charset="0"/>
              </a:rPr>
              <a:t>personales</a:t>
            </a:r>
            <a:r>
              <a:rPr lang="tr-TR" sz="2000" dirty="0"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422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02"/>
    </mc:Choice>
    <mc:Fallback xmlns="">
      <p:transition spd="slow" advTm="440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8E194E-08F3-43B9-9C59-631F912CC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4AAA6DE-479A-49C4-BB6E-B89F5861E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296" y="1923077"/>
            <a:ext cx="6818672" cy="4253886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</p:txBody>
      </p:sp>
      <p:pic>
        <p:nvPicPr>
          <p:cNvPr id="5" name="Resim 4" descr="metin, elektronik eşyalar, klavye içeren bir resim&#10;&#10;Açıklama otomatik olarak oluşturuldu">
            <a:extLst>
              <a:ext uri="{FF2B5EF4-FFF2-40B4-BE49-F238E27FC236}">
                <a16:creationId xmlns:a16="http://schemas.microsoft.com/office/drawing/2014/main" id="{E9143EA8-6CFE-4A38-8732-7661448B8A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5" y="116194"/>
            <a:ext cx="12192000" cy="6940446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46EA7ED7-D544-49B4-B22F-37A227F33B46}"/>
              </a:ext>
            </a:extLst>
          </p:cNvPr>
          <p:cNvSpPr/>
          <p:nvPr/>
        </p:nvSpPr>
        <p:spPr>
          <a:xfrm>
            <a:off x="-57786" y="2529611"/>
            <a:ext cx="7266969" cy="4527029"/>
          </a:xfrm>
          <a:prstGeom prst="ellipse">
            <a:avLst/>
          </a:prstGeom>
          <a:solidFill>
            <a:schemeClr val="bg1">
              <a:lumMod val="95000"/>
              <a:alpha val="86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>
                <a:latin typeface="Arial Black" panose="020B0A04020102020204" pitchFamily="34" charset="0"/>
              </a:rPr>
              <a:t>  </a:t>
            </a:r>
            <a:r>
              <a:rPr lang="en-U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Keep </a:t>
            </a:r>
            <a:r>
              <a:rPr lang="tr-T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y</a:t>
            </a:r>
            <a:r>
              <a:rPr lang="en-U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our </a:t>
            </a:r>
            <a:r>
              <a:rPr lang="tr-T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p</a:t>
            </a:r>
            <a:r>
              <a:rPr lang="en-US" sz="2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rivacy</a:t>
            </a:r>
            <a:r>
              <a:rPr lang="en-U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 </a:t>
            </a:r>
            <a:r>
              <a:rPr lang="tr-T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s</a:t>
            </a:r>
            <a:r>
              <a:rPr lang="en-US" sz="2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ettings</a:t>
            </a:r>
            <a:r>
              <a:rPr lang="en-U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 </a:t>
            </a:r>
            <a:r>
              <a:rPr lang="tr-T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o</a:t>
            </a:r>
            <a:r>
              <a:rPr lang="en-U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n</a:t>
            </a:r>
            <a:r>
              <a:rPr lang="tr-T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.</a:t>
            </a:r>
          </a:p>
          <a:p>
            <a:pPr marL="0" indent="0">
              <a:buNone/>
            </a:pPr>
            <a:endParaRPr lang="tr-T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  <a:cs typeface="Angsana New" panose="020B0502040204020203" pitchFamily="18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  Gizlilik ayarlarınızı açık tutun.</a:t>
            </a:r>
          </a:p>
          <a:p>
            <a:pPr marL="0" indent="0">
              <a:buNone/>
            </a:pPr>
            <a:endParaRPr lang="tr-T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  <a:cs typeface="Angsana New" panose="020B0502040204020203" pitchFamily="18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  </a:t>
            </a:r>
            <a:r>
              <a:rPr lang="tr-TR" sz="2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Nie</a:t>
            </a:r>
            <a:r>
              <a:rPr lang="tr-T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 </a:t>
            </a:r>
            <a:r>
              <a:rPr lang="tr-TR" sz="2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wyłączaj</a:t>
            </a:r>
            <a:r>
              <a:rPr lang="tr-T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 </a:t>
            </a:r>
            <a:r>
              <a:rPr lang="tr-TR" sz="2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ustawień</a:t>
            </a:r>
            <a:r>
              <a:rPr lang="tr-T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 </a:t>
            </a:r>
            <a:r>
              <a:rPr lang="tr-TR" sz="2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prywatności</a:t>
            </a:r>
            <a:r>
              <a:rPr lang="tr-T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.</a:t>
            </a:r>
          </a:p>
          <a:p>
            <a:pPr marL="0" indent="0">
              <a:buNone/>
            </a:pPr>
            <a:endParaRPr lang="tr-T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  <a:cs typeface="Angsana New" panose="020B0502040204020203" pitchFamily="18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  </a:t>
            </a:r>
            <a:r>
              <a:rPr lang="es-E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Ten activada la</a:t>
            </a:r>
            <a:r>
              <a:rPr lang="tr-T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 </a:t>
            </a:r>
            <a:r>
              <a:rPr lang="es-E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configuración de </a:t>
            </a:r>
            <a:r>
              <a:rPr lang="tr-T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 </a:t>
            </a:r>
            <a:r>
              <a:rPr lang="es-E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privacidad</a:t>
            </a:r>
            <a:r>
              <a:rPr lang="tr-T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  <a:cs typeface="Angsana New" panose="020B0502040204020203" pitchFamily="18" charset="-34"/>
              </a:rPr>
              <a:t>.</a:t>
            </a:r>
            <a:endParaRPr lang="tr-TR" sz="2000" dirty="0">
              <a:latin typeface="Arial Black" panose="020B0A04020102020204" pitchFamily="34" charset="0"/>
              <a:cs typeface="Angsana New" panose="020B0502040204020203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6485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32"/>
    </mc:Choice>
    <mc:Fallback xmlns="">
      <p:transition spd="slow" advTm="393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372295F7-BD80-4419-B737-0883DB785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6F155A5B-70F9-4DB5-A651-B0868BE248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05" r="21047" b="1"/>
          <a:stretch/>
        </p:blipFill>
        <p:spPr>
          <a:xfrm>
            <a:off x="-1" y="802955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A8A93C-09E4-4D5A-A8E1-1A4CA92CA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975" y="802956"/>
            <a:ext cx="6010186" cy="5258016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tr-TR" sz="3200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Practice</a:t>
            </a:r>
            <a:r>
              <a:rPr lang="tr-TR" sz="32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tr-TR" sz="3200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Safe</a:t>
            </a:r>
            <a:r>
              <a:rPr lang="tr-TR" sz="32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tr-TR" sz="3200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Browsing</a:t>
            </a:r>
            <a:r>
              <a:rPr lang="tr-TR" sz="32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.</a:t>
            </a:r>
          </a:p>
          <a:p>
            <a:r>
              <a:rPr lang="tr-TR" sz="32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Güvenli yerlerde gezinin.</a:t>
            </a:r>
          </a:p>
          <a:p>
            <a:r>
              <a:rPr lang="tr-TR" sz="3200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Przećwicz</a:t>
            </a:r>
            <a:r>
              <a:rPr lang="tr-TR" sz="32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tr-TR" sz="3200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bezpieczne</a:t>
            </a:r>
            <a:r>
              <a:rPr lang="tr-TR" sz="32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tr-TR" sz="3200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przeglądanie</a:t>
            </a:r>
            <a:r>
              <a:rPr lang="tr-TR" sz="32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.</a:t>
            </a:r>
          </a:p>
          <a:p>
            <a:r>
              <a:rPr lang="tr-TR" sz="3200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Practica</a:t>
            </a:r>
            <a:r>
              <a:rPr lang="tr-TR" sz="32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la </a:t>
            </a:r>
            <a:r>
              <a:rPr lang="tr-TR" sz="3200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navegación</a:t>
            </a:r>
            <a:r>
              <a:rPr lang="tr-TR" sz="32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tr-TR" sz="3200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segura</a:t>
            </a:r>
            <a:r>
              <a:rPr lang="tr-TR" sz="32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693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11"/>
    </mc:Choice>
    <mc:Fallback xmlns="">
      <p:transition spd="slow" advTm="461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37B3F52-89F4-4674-B3FC-7F64753CD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endParaRPr lang="tr-TR" sz="400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44F532-AFC3-4ED0-9A6F-C167F0337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174" y="513853"/>
            <a:ext cx="5031823" cy="5796237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Make </a:t>
            </a:r>
            <a:r>
              <a:rPr lang="tr-TR" sz="3200" dirty="0">
                <a:latin typeface="Arial Black" panose="020B0A04020102020204" pitchFamily="34" charset="0"/>
              </a:rPr>
              <a:t>s</a:t>
            </a:r>
            <a:r>
              <a:rPr lang="en-US" sz="3200" dirty="0" err="1">
                <a:latin typeface="Arial Black" panose="020B0A04020102020204" pitchFamily="34" charset="0"/>
              </a:rPr>
              <a:t>ure</a:t>
            </a:r>
            <a:r>
              <a:rPr lang="en-US" sz="3200" dirty="0">
                <a:latin typeface="Arial Black" panose="020B0A04020102020204" pitchFamily="34" charset="0"/>
              </a:rPr>
              <a:t> your Internet </a:t>
            </a:r>
            <a:r>
              <a:rPr lang="tr-TR" sz="3200" dirty="0">
                <a:latin typeface="Arial Black" panose="020B0A04020102020204" pitchFamily="34" charset="0"/>
              </a:rPr>
              <a:t>c</a:t>
            </a:r>
            <a:r>
              <a:rPr lang="en-US" sz="3200" dirty="0" err="1">
                <a:latin typeface="Arial Black" panose="020B0A04020102020204" pitchFamily="34" charset="0"/>
              </a:rPr>
              <a:t>onnection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tr-TR" sz="3200" dirty="0">
                <a:latin typeface="Arial Black" panose="020B0A04020102020204" pitchFamily="34" charset="0"/>
              </a:rPr>
              <a:t>i</a:t>
            </a:r>
            <a:r>
              <a:rPr lang="en-US" sz="3200" dirty="0">
                <a:latin typeface="Arial Black" panose="020B0A04020102020204" pitchFamily="34" charset="0"/>
              </a:rPr>
              <a:t>s </a:t>
            </a:r>
            <a:r>
              <a:rPr lang="tr-TR" sz="3200" dirty="0">
                <a:latin typeface="Arial Black" panose="020B0A04020102020204" pitchFamily="34" charset="0"/>
              </a:rPr>
              <a:t>s</a:t>
            </a:r>
            <a:r>
              <a:rPr lang="en-US" sz="3200" dirty="0" err="1">
                <a:latin typeface="Arial Black" panose="020B0A04020102020204" pitchFamily="34" charset="0"/>
              </a:rPr>
              <a:t>ecure</a:t>
            </a:r>
            <a:r>
              <a:rPr lang="tr-TR" sz="3200" dirty="0">
                <a:latin typeface="Arial Black" panose="020B0A04020102020204" pitchFamily="34" charset="0"/>
              </a:rPr>
              <a:t>.</a:t>
            </a:r>
          </a:p>
          <a:p>
            <a:r>
              <a:rPr lang="tr-TR" sz="3200" dirty="0">
                <a:latin typeface="Arial Black" panose="020B0A04020102020204" pitchFamily="34" charset="0"/>
              </a:rPr>
              <a:t>İnternet bağlantınızın güvenli olduğundan emin olun.</a:t>
            </a:r>
          </a:p>
          <a:p>
            <a:r>
              <a:rPr lang="tr-TR" sz="3200" dirty="0" err="1">
                <a:latin typeface="Arial Black" panose="020B0A04020102020204" pitchFamily="34" charset="0"/>
              </a:rPr>
              <a:t>Uważaj</a:t>
            </a:r>
            <a:r>
              <a:rPr lang="tr-TR" sz="3200" dirty="0">
                <a:latin typeface="Arial Black" panose="020B0A04020102020204" pitchFamily="34" charset="0"/>
              </a:rPr>
              <a:t>, </a:t>
            </a:r>
            <a:r>
              <a:rPr lang="tr-TR" sz="3200" dirty="0" err="1">
                <a:latin typeface="Arial Black" panose="020B0A04020102020204" pitchFamily="34" charset="0"/>
              </a:rPr>
              <a:t>co</a:t>
            </a:r>
            <a:r>
              <a:rPr lang="tr-TR" sz="3200" dirty="0">
                <a:latin typeface="Arial Black" panose="020B0A04020102020204" pitchFamily="34" charset="0"/>
              </a:rPr>
              <a:t> </a:t>
            </a:r>
            <a:r>
              <a:rPr lang="tr-TR" sz="3200" dirty="0" err="1">
                <a:latin typeface="Arial Black" panose="020B0A04020102020204" pitchFamily="34" charset="0"/>
              </a:rPr>
              <a:t>pobierasz</a:t>
            </a:r>
            <a:r>
              <a:rPr lang="tr-TR" sz="3200" dirty="0">
                <a:latin typeface="Arial Black" panose="020B0A04020102020204" pitchFamily="34" charset="0"/>
              </a:rPr>
              <a:t>.</a:t>
            </a:r>
          </a:p>
          <a:p>
            <a:r>
              <a:rPr lang="es-ES" sz="3200" dirty="0">
                <a:latin typeface="Arial Black" panose="020B0A04020102020204" pitchFamily="34" charset="0"/>
              </a:rPr>
              <a:t>Asegúrate de que tu conexión a internet es fiable. </a:t>
            </a:r>
            <a:endParaRPr lang="tr-TR" sz="3200" dirty="0">
              <a:latin typeface="Arial Black" panose="020B0A040201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Resim 6" descr="elektronik eşyalar, devre içeren bir resim&#10;&#10;Açıklama otomatik olarak oluşturuldu">
            <a:extLst>
              <a:ext uri="{FF2B5EF4-FFF2-40B4-BE49-F238E27FC236}">
                <a16:creationId xmlns:a16="http://schemas.microsoft.com/office/drawing/2014/main" id="{DF6CDB16-5F05-4513-A3DA-436C45190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38" r="8993" b="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0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9"/>
    </mc:Choice>
    <mc:Fallback xmlns="">
      <p:transition spd="slow" advTm="450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94FF43-0E83-4391-9A94-A0987ED7D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9F26D9-44BC-4A92-A2FD-F6C03C347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328" y="365124"/>
            <a:ext cx="6042286" cy="578388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400" dirty="0">
                <a:latin typeface="Arial Black" panose="020B0A04020102020204" pitchFamily="34" charset="0"/>
              </a:rPr>
              <a:t>Be </a:t>
            </a:r>
            <a:r>
              <a:rPr lang="tr-TR" sz="4400" dirty="0">
                <a:latin typeface="Arial Black" panose="020B0A04020102020204" pitchFamily="34" charset="0"/>
              </a:rPr>
              <a:t>c</a:t>
            </a:r>
            <a:r>
              <a:rPr lang="en-US" sz="4400" dirty="0" err="1">
                <a:latin typeface="Arial Black" panose="020B0A04020102020204" pitchFamily="34" charset="0"/>
              </a:rPr>
              <a:t>areful</a:t>
            </a:r>
            <a:r>
              <a:rPr lang="en-US" sz="4400" dirty="0">
                <a:latin typeface="Arial Black" panose="020B0A04020102020204" pitchFamily="34" charset="0"/>
              </a:rPr>
              <a:t> </a:t>
            </a:r>
            <a:r>
              <a:rPr lang="tr-TR" sz="4400" dirty="0">
                <a:latin typeface="Arial Black" panose="020B0A04020102020204" pitchFamily="34" charset="0"/>
              </a:rPr>
              <a:t>w</a:t>
            </a:r>
            <a:r>
              <a:rPr lang="en-US" sz="4400" dirty="0">
                <a:latin typeface="Arial Black" panose="020B0A04020102020204" pitchFamily="34" charset="0"/>
              </a:rPr>
              <a:t>hat </a:t>
            </a:r>
            <a:r>
              <a:rPr lang="tr-TR" sz="4400" dirty="0">
                <a:latin typeface="Arial Black" panose="020B0A04020102020204" pitchFamily="34" charset="0"/>
              </a:rPr>
              <a:t>y</a:t>
            </a:r>
            <a:r>
              <a:rPr lang="en-US" sz="4400" dirty="0" err="1">
                <a:latin typeface="Arial Black" panose="020B0A04020102020204" pitchFamily="34" charset="0"/>
              </a:rPr>
              <a:t>ou</a:t>
            </a:r>
            <a:r>
              <a:rPr lang="en-US" sz="4400" dirty="0">
                <a:latin typeface="Arial Black" panose="020B0A04020102020204" pitchFamily="34" charset="0"/>
              </a:rPr>
              <a:t> </a:t>
            </a:r>
            <a:r>
              <a:rPr lang="tr-TR" sz="4400" dirty="0">
                <a:latin typeface="Arial Black" panose="020B0A04020102020204" pitchFamily="34" charset="0"/>
              </a:rPr>
              <a:t>d</a:t>
            </a:r>
            <a:r>
              <a:rPr lang="en-US" sz="4400" dirty="0" err="1">
                <a:latin typeface="Arial Black" panose="020B0A04020102020204" pitchFamily="34" charset="0"/>
              </a:rPr>
              <a:t>ownload</a:t>
            </a:r>
            <a:r>
              <a:rPr lang="tr-TR" sz="4400" dirty="0">
                <a:latin typeface="Arial Black" panose="020B0A04020102020204" pitchFamily="34" charset="0"/>
              </a:rPr>
              <a:t>.</a:t>
            </a:r>
          </a:p>
          <a:p>
            <a:r>
              <a:rPr lang="tr-TR" sz="4400" dirty="0">
                <a:latin typeface="Arial Black" panose="020B0A04020102020204" pitchFamily="34" charset="0"/>
              </a:rPr>
              <a:t>Ne indirdiğinize dikkat edin.</a:t>
            </a:r>
          </a:p>
          <a:p>
            <a:r>
              <a:rPr lang="tr-TR" sz="4400" dirty="0" err="1">
                <a:latin typeface="Arial Black" panose="020B0A04020102020204" pitchFamily="34" charset="0"/>
              </a:rPr>
              <a:t>Wybierz</a:t>
            </a:r>
            <a:r>
              <a:rPr lang="tr-TR" sz="4400" dirty="0">
                <a:latin typeface="Arial Black" panose="020B0A04020102020204" pitchFamily="34" charset="0"/>
              </a:rPr>
              <a:t> </a:t>
            </a:r>
            <a:r>
              <a:rPr lang="tr-TR" sz="4400" dirty="0" err="1">
                <a:latin typeface="Arial Black" panose="020B0A04020102020204" pitchFamily="34" charset="0"/>
              </a:rPr>
              <a:t>silne</a:t>
            </a:r>
            <a:r>
              <a:rPr lang="tr-TR" sz="4400" dirty="0">
                <a:latin typeface="Arial Black" panose="020B0A04020102020204" pitchFamily="34" charset="0"/>
              </a:rPr>
              <a:t> </a:t>
            </a:r>
            <a:r>
              <a:rPr lang="tr-TR" sz="4400" dirty="0" err="1">
                <a:latin typeface="Arial Black" panose="020B0A04020102020204" pitchFamily="34" charset="0"/>
              </a:rPr>
              <a:t>hasła</a:t>
            </a:r>
            <a:r>
              <a:rPr lang="tr-TR" sz="4400" dirty="0">
                <a:latin typeface="Arial Black" panose="020B0A04020102020204" pitchFamily="34" charset="0"/>
              </a:rPr>
              <a:t>.</a:t>
            </a:r>
          </a:p>
          <a:p>
            <a:r>
              <a:rPr lang="es-ES" sz="4400" dirty="0">
                <a:latin typeface="Arial Black" panose="020B0A04020102020204" pitchFamily="34" charset="0"/>
              </a:rPr>
              <a:t>Ten cuidado con lo que descargas.</a:t>
            </a:r>
            <a:endParaRPr lang="tr-TR" sz="4400" dirty="0">
              <a:latin typeface="Arial Black" panose="020B0A04020102020204" pitchFamily="34" charset="0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0722DE23-341F-41B3-B915-DCFD874A1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2"/>
          <a:stretch/>
        </p:blipFill>
        <p:spPr>
          <a:xfrm>
            <a:off x="6766590" y="365124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23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89"/>
    </mc:Choice>
    <mc:Fallback xmlns="">
      <p:transition spd="slow" advTm="338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FCC97B0-4FFE-4848-9CD9-0557C48D2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293BF5-545B-47C9-AF89-D524F0B08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5052934" cy="58118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4000" dirty="0" err="1">
                <a:latin typeface="Arial Black" panose="020B0A04020102020204" pitchFamily="34" charset="0"/>
              </a:rPr>
              <a:t>Choose</a:t>
            </a:r>
            <a:r>
              <a:rPr lang="tr-TR" sz="4000" dirty="0">
                <a:latin typeface="Arial Black" panose="020B0A04020102020204" pitchFamily="34" charset="0"/>
              </a:rPr>
              <a:t> </a:t>
            </a:r>
            <a:r>
              <a:rPr lang="tr-TR" sz="4000" dirty="0" err="1">
                <a:latin typeface="Arial Black" panose="020B0A04020102020204" pitchFamily="34" charset="0"/>
              </a:rPr>
              <a:t>strong</a:t>
            </a:r>
            <a:r>
              <a:rPr lang="tr-TR" sz="4000" dirty="0">
                <a:latin typeface="Arial Black" panose="020B0A04020102020204" pitchFamily="34" charset="0"/>
              </a:rPr>
              <a:t> </a:t>
            </a:r>
            <a:r>
              <a:rPr lang="tr-TR" sz="4000" dirty="0" err="1">
                <a:latin typeface="Arial Black" panose="020B0A04020102020204" pitchFamily="34" charset="0"/>
              </a:rPr>
              <a:t>passwords</a:t>
            </a:r>
            <a:r>
              <a:rPr lang="tr-TR" sz="4000" dirty="0">
                <a:latin typeface="Arial Black" panose="020B0A04020102020204" pitchFamily="34" charset="0"/>
              </a:rPr>
              <a:t>.</a:t>
            </a:r>
          </a:p>
          <a:p>
            <a:r>
              <a:rPr lang="tr-TR" sz="4000" dirty="0">
                <a:latin typeface="Arial Black" panose="020B0A04020102020204" pitchFamily="34" charset="0"/>
              </a:rPr>
              <a:t>Güçlü parolalar seçin.</a:t>
            </a:r>
          </a:p>
          <a:p>
            <a:r>
              <a:rPr lang="tr-TR" sz="4000" dirty="0" err="1">
                <a:latin typeface="Arial Black" panose="020B0A04020102020204" pitchFamily="34" charset="0"/>
              </a:rPr>
              <a:t>Uważaj</a:t>
            </a:r>
            <a:r>
              <a:rPr lang="tr-TR" sz="4000" dirty="0">
                <a:latin typeface="Arial Black" panose="020B0A04020102020204" pitchFamily="34" charset="0"/>
              </a:rPr>
              <a:t>, </a:t>
            </a:r>
            <a:r>
              <a:rPr lang="tr-TR" sz="4000" dirty="0" err="1">
                <a:latin typeface="Arial Black" panose="020B0A04020102020204" pitchFamily="34" charset="0"/>
              </a:rPr>
              <a:t>co</a:t>
            </a:r>
            <a:r>
              <a:rPr lang="tr-TR" sz="4000" dirty="0">
                <a:latin typeface="Arial Black" panose="020B0A04020102020204" pitchFamily="34" charset="0"/>
              </a:rPr>
              <a:t> </a:t>
            </a:r>
            <a:r>
              <a:rPr lang="tr-TR" sz="4000" dirty="0" err="1">
                <a:latin typeface="Arial Black" panose="020B0A04020102020204" pitchFamily="34" charset="0"/>
              </a:rPr>
              <a:t>publikujesz</a:t>
            </a:r>
            <a:r>
              <a:rPr lang="tr-TR" sz="4000" dirty="0">
                <a:latin typeface="Arial Black" panose="020B0A04020102020204" pitchFamily="34" charset="0"/>
              </a:rPr>
              <a:t>.</a:t>
            </a:r>
          </a:p>
          <a:p>
            <a:r>
              <a:rPr lang="tr-TR" sz="4000" dirty="0" err="1">
                <a:latin typeface="Arial Black" panose="020B0A04020102020204" pitchFamily="34" charset="0"/>
              </a:rPr>
              <a:t>Elige</a:t>
            </a:r>
            <a:r>
              <a:rPr lang="tr-TR" sz="4000" dirty="0">
                <a:latin typeface="Arial Black" panose="020B0A04020102020204" pitchFamily="34" charset="0"/>
              </a:rPr>
              <a:t> </a:t>
            </a:r>
            <a:r>
              <a:rPr lang="tr-TR" sz="4000" dirty="0" err="1">
                <a:latin typeface="Arial Black" panose="020B0A04020102020204" pitchFamily="34" charset="0"/>
              </a:rPr>
              <a:t>contraseñas</a:t>
            </a:r>
            <a:r>
              <a:rPr lang="tr-TR" sz="4000" dirty="0">
                <a:latin typeface="Arial Black" panose="020B0A04020102020204" pitchFamily="34" charset="0"/>
              </a:rPr>
              <a:t> </a:t>
            </a:r>
            <a:r>
              <a:rPr lang="tr-TR" sz="4000" dirty="0" err="1">
                <a:latin typeface="Arial Black" panose="020B0A04020102020204" pitchFamily="34" charset="0"/>
              </a:rPr>
              <a:t>seguras</a:t>
            </a:r>
            <a:r>
              <a:rPr lang="tr-TR" sz="4000" dirty="0">
                <a:latin typeface="Arial Black" panose="020B0A04020102020204" pitchFamily="34" charset="0"/>
              </a:rPr>
              <a:t>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9DD314DD-09BD-4EA6-94A9-056A19337F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64928"/>
            <a:ext cx="5824903" cy="461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06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63"/>
    </mc:Choice>
    <mc:Fallback xmlns="">
      <p:transition spd="slow" advTm="4763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22BFE02-5DB8-40E2-B059-06D2D79C0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831983-0E3F-4BE5-A5E5-EEA875676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798" y="852755"/>
            <a:ext cx="5291528" cy="5152489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  <a:r>
              <a:rPr lang="en-US" sz="3600" dirty="0">
                <a:latin typeface="Arial Black" panose="020B0A04020102020204" pitchFamily="34" charset="0"/>
              </a:rPr>
              <a:t>Be </a:t>
            </a:r>
            <a:r>
              <a:rPr lang="tr-TR" sz="3600" dirty="0">
                <a:latin typeface="Arial Black" panose="020B0A04020102020204" pitchFamily="34" charset="0"/>
              </a:rPr>
              <a:t>c</a:t>
            </a:r>
            <a:r>
              <a:rPr lang="en-US" sz="3600" dirty="0" err="1">
                <a:latin typeface="Arial Black" panose="020B0A04020102020204" pitchFamily="34" charset="0"/>
              </a:rPr>
              <a:t>areful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tr-TR" sz="3600" dirty="0">
                <a:latin typeface="Arial Black" panose="020B0A04020102020204" pitchFamily="34" charset="0"/>
              </a:rPr>
              <a:t>w</a:t>
            </a:r>
            <a:r>
              <a:rPr lang="en-US" sz="3600" dirty="0">
                <a:latin typeface="Arial Black" panose="020B0A04020102020204" pitchFamily="34" charset="0"/>
              </a:rPr>
              <a:t>hat </a:t>
            </a:r>
            <a:r>
              <a:rPr lang="tr-TR" sz="3600" dirty="0">
                <a:latin typeface="Arial Black" panose="020B0A04020102020204" pitchFamily="34" charset="0"/>
              </a:rPr>
              <a:t>y</a:t>
            </a:r>
            <a:r>
              <a:rPr lang="en-US" sz="3600" dirty="0" err="1">
                <a:latin typeface="Arial Black" panose="020B0A04020102020204" pitchFamily="34" charset="0"/>
              </a:rPr>
              <a:t>ou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tr-TR" sz="3600" dirty="0">
                <a:latin typeface="Arial Black" panose="020B0A04020102020204" pitchFamily="34" charset="0"/>
              </a:rPr>
              <a:t>p</a:t>
            </a:r>
            <a:r>
              <a:rPr lang="en-US" sz="3600" dirty="0" err="1">
                <a:latin typeface="Arial Black" panose="020B0A04020102020204" pitchFamily="34" charset="0"/>
              </a:rPr>
              <a:t>ost</a:t>
            </a:r>
            <a:r>
              <a:rPr lang="tr-TR" sz="3600" dirty="0">
                <a:latin typeface="Arial Black" panose="020B0A04020102020204" pitchFamily="34" charset="0"/>
              </a:rPr>
              <a:t>.</a:t>
            </a:r>
          </a:p>
          <a:p>
            <a:r>
              <a:rPr lang="tr-TR" sz="3600" dirty="0">
                <a:latin typeface="Arial Black" panose="020B0A04020102020204" pitchFamily="34" charset="0"/>
              </a:rPr>
              <a:t>Ne paylaştığınıza dikkat edin.</a:t>
            </a:r>
          </a:p>
          <a:p>
            <a:r>
              <a:rPr lang="tr-TR" sz="3600" dirty="0" err="1">
                <a:latin typeface="Arial Black" panose="020B0A04020102020204" pitchFamily="34" charset="0"/>
              </a:rPr>
              <a:t>Zgłoś</a:t>
            </a:r>
            <a:r>
              <a:rPr lang="tr-TR" sz="3600" dirty="0">
                <a:latin typeface="Arial Black" panose="020B0A04020102020204" pitchFamily="34" charset="0"/>
              </a:rPr>
              <a:t> </a:t>
            </a:r>
            <a:r>
              <a:rPr lang="tr-TR" sz="3600" dirty="0" err="1">
                <a:latin typeface="Arial Black" panose="020B0A04020102020204" pitchFamily="34" charset="0"/>
              </a:rPr>
              <a:t>cyberprzemoc</a:t>
            </a:r>
            <a:r>
              <a:rPr lang="tr-TR" sz="3600" dirty="0">
                <a:latin typeface="Arial Black" panose="020B0A04020102020204" pitchFamily="34" charset="0"/>
              </a:rPr>
              <a:t>.</a:t>
            </a:r>
          </a:p>
          <a:p>
            <a:r>
              <a:rPr lang="es-ES" sz="3600" dirty="0">
                <a:latin typeface="Arial Black" panose="020B0A04020102020204" pitchFamily="34" charset="0"/>
              </a:rPr>
              <a:t>Ten cuidado con lo que publicas.</a:t>
            </a:r>
            <a:endParaRPr lang="tr-TR" sz="3600" dirty="0">
              <a:latin typeface="Arial Black" panose="020B0A04020102020204" pitchFamily="34" charset="0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5FACD2E2-3DF9-49CC-B3ED-0F479A1098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326" y="479684"/>
            <a:ext cx="6562674" cy="536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84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01"/>
    </mc:Choice>
    <mc:Fallback xmlns="">
      <p:transition spd="slow" advTm="470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14">
            <a:extLst>
              <a:ext uri="{FF2B5EF4-FFF2-40B4-BE49-F238E27FC236}">
                <a16:creationId xmlns:a16="http://schemas.microsoft.com/office/drawing/2014/main" id="{E45CA849-654C-4173-AD99-B3A252827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11F96EC-1E72-444B-8131-4E5993AAC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>
            <a:normAutofit/>
          </a:bodyPr>
          <a:lstStyle/>
          <a:p>
            <a:endParaRPr lang="tr-TR" sz="3600"/>
          </a:p>
        </p:txBody>
      </p:sp>
      <p:sp>
        <p:nvSpPr>
          <p:cNvPr id="31" name="Rectangle 16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7931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Resim 4" descr="metin içeren bir resim&#10;&#10;Açıklama otomatik olarak oluşturuldu">
            <a:extLst>
              <a:ext uri="{FF2B5EF4-FFF2-40B4-BE49-F238E27FC236}">
                <a16:creationId xmlns:a16="http://schemas.microsoft.com/office/drawing/2014/main" id="{DF63F1E8-C6A0-438A-AFAA-BD91E48772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r="7003" b="-1"/>
          <a:stretch/>
        </p:blipFill>
        <p:spPr>
          <a:xfrm>
            <a:off x="429768" y="1721922"/>
            <a:ext cx="6704891" cy="4520559"/>
          </a:xfrm>
          <a:prstGeom prst="rect">
            <a:avLst/>
          </a:prstGeom>
        </p:spPr>
      </p:pic>
      <p:sp useBgFill="1">
        <p:nvSpPr>
          <p:cNvPr id="32" name="Rectangle 18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79FB59F-BE81-46AF-9653-646933753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4428" y="1292019"/>
            <a:ext cx="4066740" cy="4757089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Report </a:t>
            </a:r>
            <a:r>
              <a:rPr lang="tr-TR" sz="3200" dirty="0" err="1">
                <a:latin typeface="Arial Black" panose="020B0A04020102020204" pitchFamily="34" charset="0"/>
              </a:rPr>
              <a:t>cyberbullying</a:t>
            </a:r>
            <a:r>
              <a:rPr lang="tr-TR" sz="3200" dirty="0">
                <a:latin typeface="Arial Black" panose="020B0A04020102020204" pitchFamily="34" charset="0"/>
              </a:rPr>
              <a:t>.</a:t>
            </a:r>
          </a:p>
          <a:p>
            <a:r>
              <a:rPr lang="tr-TR" sz="3200" dirty="0">
                <a:latin typeface="Arial Black" panose="020B0A04020102020204" pitchFamily="34" charset="0"/>
              </a:rPr>
              <a:t>Siber zorbalığı bildirin</a:t>
            </a:r>
          </a:p>
          <a:p>
            <a:r>
              <a:rPr lang="pl-PL" sz="3200" dirty="0">
                <a:latin typeface="Arial Black" panose="020B0A04020102020204" pitchFamily="34" charset="0"/>
              </a:rPr>
              <a:t> Ogranicz czas</a:t>
            </a:r>
            <a:r>
              <a:rPr lang="tr-TR" sz="3200" dirty="0">
                <a:latin typeface="Arial Black" panose="020B0A04020102020204" pitchFamily="34" charset="0"/>
              </a:rPr>
              <a:t> </a:t>
            </a:r>
            <a:r>
              <a:rPr lang="pl-PL" sz="3200" dirty="0">
                <a:latin typeface="Arial Black" panose="020B0A04020102020204" pitchFamily="34" charset="0"/>
              </a:rPr>
              <a:t>korzystania z Internetu</a:t>
            </a:r>
            <a:r>
              <a:rPr lang="tr-TR" sz="3200" dirty="0">
                <a:latin typeface="Arial Black" panose="020B0A04020102020204" pitchFamily="34" charset="0"/>
              </a:rPr>
              <a:t>.</a:t>
            </a:r>
          </a:p>
          <a:p>
            <a:r>
              <a:rPr lang="tr-TR" sz="3200" dirty="0" err="1">
                <a:latin typeface="Arial Black" panose="020B0A04020102020204" pitchFamily="34" charset="0"/>
              </a:rPr>
              <a:t>Denuncia</a:t>
            </a:r>
            <a:r>
              <a:rPr lang="tr-TR" sz="3200" dirty="0">
                <a:latin typeface="Arial Black" panose="020B0A04020102020204" pitchFamily="34" charset="0"/>
              </a:rPr>
              <a:t> el </a:t>
            </a:r>
            <a:r>
              <a:rPr lang="tr-TR" sz="3200" dirty="0" err="1">
                <a:latin typeface="Arial Black" panose="020B0A04020102020204" pitchFamily="34" charset="0"/>
              </a:rPr>
              <a:t>ciberacoso</a:t>
            </a:r>
            <a:r>
              <a:rPr lang="tr-TR" sz="3200" dirty="0"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290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45"/>
    </mc:Choice>
    <mc:Fallback xmlns="">
      <p:transition spd="slow" advTm="4745"/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68DD10422C776F40A7D5B439C7D183E3" ma:contentTypeVersion="2" ma:contentTypeDescription="Yeni belge oluşturun." ma:contentTypeScope="" ma:versionID="aff06f2397d72ac24eb50df075b6ddea">
  <xsd:schema xmlns:xsd="http://www.w3.org/2001/XMLSchema" xmlns:xs="http://www.w3.org/2001/XMLSchema" xmlns:p="http://schemas.microsoft.com/office/2006/metadata/properties" xmlns:ns3="e91421a8-9ce0-4538-8866-5524eb7a350b" targetNamespace="http://schemas.microsoft.com/office/2006/metadata/properties" ma:root="true" ma:fieldsID="29bdb7eecca39fbc2443de998f8a5237" ns3:_="">
    <xsd:import namespace="e91421a8-9ce0-4538-8866-5524eb7a350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1421a8-9ce0-4538-8866-5524eb7a35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517001-551B-43EB-92EE-E7A014E346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D1E122-3B64-4E27-A8BE-71B4B7BE6143}">
  <ds:schemaRefs>
    <ds:schemaRef ds:uri="http://purl.org/dc/elements/1.1/"/>
    <ds:schemaRef ds:uri="http://schemas.microsoft.com/office/2006/metadata/properties"/>
    <ds:schemaRef ds:uri="e91421a8-9ce0-4538-8866-5524eb7a350b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DC3EE88-78AA-49BC-970F-17A8577ED2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1421a8-9ce0-4538-8866-5524eb7a35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Sunu1</Template>
  <TotalTime>1</TotalTime>
  <Words>308</Words>
  <Application>Microsoft Office PowerPoint</Application>
  <PresentationFormat>Geniş ekran</PresentationFormat>
  <Paragraphs>56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Office Teması</vt:lpstr>
      <vt:lpstr>SAFER INTERNET DAY  IN FOUR LANGUAGES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SAFER INTERNET DAY  IN FOUR LANGUAGES</dc:title>
  <dc:creator>Armağan KILCI</dc:creator>
  <cp:lastModifiedBy>Armağan KILCI</cp:lastModifiedBy>
  <cp:revision>1</cp:revision>
  <dcterms:created xsi:type="dcterms:W3CDTF">2021-02-09T13:31:44Z</dcterms:created>
  <dcterms:modified xsi:type="dcterms:W3CDTF">2021-02-09T13:33:20Z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0x01010068DD10422C776F40A7D5B439C7D183E3</vt:lpwstr>
  </property>
</Properties>
</file>